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058400" cy="15544800"/>
  <p:notesSz cx="9144000" cy="14782800"/>
  <p:defaultTextStyle>
    <a:defPPr>
      <a:defRPr lang="en-US"/>
    </a:defPPr>
    <a:lvl1pPr marL="0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1409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2819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4227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5637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7046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8455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9865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51273" algn="l" defTabSz="1462819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36" y="1734"/>
      </p:cViewPr>
      <p:guideLst>
        <p:guide orient="horz" pos="4896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4381" y="4828966"/>
            <a:ext cx="8549641" cy="33320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8760" y="8808721"/>
            <a:ext cx="7040880" cy="397255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14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28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42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56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70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84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98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512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69255" y="831218"/>
            <a:ext cx="1697355" cy="1768220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77191" y="831218"/>
            <a:ext cx="4924426" cy="1768220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4545" y="9988974"/>
            <a:ext cx="8549641" cy="308737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4545" y="6588553"/>
            <a:ext cx="8549641" cy="3400424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1409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281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422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5637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704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845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986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51273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191" y="4836160"/>
            <a:ext cx="3310890" cy="136772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55721" y="4836160"/>
            <a:ext cx="3310890" cy="136772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22513"/>
            <a:ext cx="9052560" cy="259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2" y="3479590"/>
            <a:ext cx="4444206" cy="145012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409" indent="0">
              <a:buNone/>
              <a:defRPr sz="3200" b="1"/>
            </a:lvl2pPr>
            <a:lvl3pPr marL="1462819" indent="0">
              <a:buNone/>
              <a:defRPr sz="2900" b="1"/>
            </a:lvl3pPr>
            <a:lvl4pPr marL="2194227" indent="0">
              <a:buNone/>
              <a:defRPr sz="2600" b="1"/>
            </a:lvl4pPr>
            <a:lvl5pPr marL="2925637" indent="0">
              <a:buNone/>
              <a:defRPr sz="2600" b="1"/>
            </a:lvl5pPr>
            <a:lvl6pPr marL="3657046" indent="0">
              <a:buNone/>
              <a:defRPr sz="2600" b="1"/>
            </a:lvl6pPr>
            <a:lvl7pPr marL="4388455" indent="0">
              <a:buNone/>
              <a:defRPr sz="2600" b="1"/>
            </a:lvl7pPr>
            <a:lvl8pPr marL="5119865" indent="0">
              <a:buNone/>
              <a:defRPr sz="2600" b="1"/>
            </a:lvl8pPr>
            <a:lvl9pPr marL="5851273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2" y="4929718"/>
            <a:ext cx="4444206" cy="89562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9529" y="3479590"/>
            <a:ext cx="4445953" cy="1450128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1409" indent="0">
              <a:buNone/>
              <a:defRPr sz="3200" b="1"/>
            </a:lvl2pPr>
            <a:lvl3pPr marL="1462819" indent="0">
              <a:buNone/>
              <a:defRPr sz="2900" b="1"/>
            </a:lvl3pPr>
            <a:lvl4pPr marL="2194227" indent="0">
              <a:buNone/>
              <a:defRPr sz="2600" b="1"/>
            </a:lvl4pPr>
            <a:lvl5pPr marL="2925637" indent="0">
              <a:buNone/>
              <a:defRPr sz="2600" b="1"/>
            </a:lvl5pPr>
            <a:lvl6pPr marL="3657046" indent="0">
              <a:buNone/>
              <a:defRPr sz="2600" b="1"/>
            </a:lvl6pPr>
            <a:lvl7pPr marL="4388455" indent="0">
              <a:buNone/>
              <a:defRPr sz="2600" b="1"/>
            </a:lvl7pPr>
            <a:lvl8pPr marL="5119865" indent="0">
              <a:buNone/>
              <a:defRPr sz="2600" b="1"/>
            </a:lvl8pPr>
            <a:lvl9pPr marL="5851273" indent="0">
              <a:buNone/>
              <a:defRPr sz="2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9529" y="4929718"/>
            <a:ext cx="4445953" cy="8956253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1" y="618914"/>
            <a:ext cx="3309145" cy="2633981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2556" y="618915"/>
            <a:ext cx="5622926" cy="13267057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2921" y="3252896"/>
            <a:ext cx="3309145" cy="10633077"/>
          </a:xfrm>
        </p:spPr>
        <p:txBody>
          <a:bodyPr/>
          <a:lstStyle>
            <a:lvl1pPr marL="0" indent="0">
              <a:buNone/>
              <a:defRPr sz="2200"/>
            </a:lvl1pPr>
            <a:lvl2pPr marL="731409" indent="0">
              <a:buNone/>
              <a:defRPr sz="1800"/>
            </a:lvl2pPr>
            <a:lvl3pPr marL="1462819" indent="0">
              <a:buNone/>
              <a:defRPr sz="1600"/>
            </a:lvl3pPr>
            <a:lvl4pPr marL="2194227" indent="0">
              <a:buNone/>
              <a:defRPr sz="1500"/>
            </a:lvl4pPr>
            <a:lvl5pPr marL="2925637" indent="0">
              <a:buNone/>
              <a:defRPr sz="1500"/>
            </a:lvl5pPr>
            <a:lvl6pPr marL="3657046" indent="0">
              <a:buNone/>
              <a:defRPr sz="1500"/>
            </a:lvl6pPr>
            <a:lvl7pPr marL="4388455" indent="0">
              <a:buNone/>
              <a:defRPr sz="1500"/>
            </a:lvl7pPr>
            <a:lvl8pPr marL="5119865" indent="0">
              <a:buNone/>
              <a:defRPr sz="1500"/>
            </a:lvl8pPr>
            <a:lvl9pPr marL="585127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517" y="10881361"/>
            <a:ext cx="6035040" cy="1284607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1517" y="1388957"/>
            <a:ext cx="6035040" cy="9326880"/>
          </a:xfrm>
        </p:spPr>
        <p:txBody>
          <a:bodyPr/>
          <a:lstStyle>
            <a:lvl1pPr marL="0" indent="0">
              <a:buNone/>
              <a:defRPr sz="5200"/>
            </a:lvl1pPr>
            <a:lvl2pPr marL="731409" indent="0">
              <a:buNone/>
              <a:defRPr sz="4500"/>
            </a:lvl2pPr>
            <a:lvl3pPr marL="1462819" indent="0">
              <a:buNone/>
              <a:defRPr sz="3900"/>
            </a:lvl3pPr>
            <a:lvl4pPr marL="2194227" indent="0">
              <a:buNone/>
              <a:defRPr sz="3200"/>
            </a:lvl4pPr>
            <a:lvl5pPr marL="2925637" indent="0">
              <a:buNone/>
              <a:defRPr sz="3200"/>
            </a:lvl5pPr>
            <a:lvl6pPr marL="3657046" indent="0">
              <a:buNone/>
              <a:defRPr sz="3200"/>
            </a:lvl6pPr>
            <a:lvl7pPr marL="4388455" indent="0">
              <a:buNone/>
              <a:defRPr sz="3200"/>
            </a:lvl7pPr>
            <a:lvl8pPr marL="5119865" indent="0">
              <a:buNone/>
              <a:defRPr sz="3200"/>
            </a:lvl8pPr>
            <a:lvl9pPr marL="5851273" indent="0">
              <a:buNone/>
              <a:defRPr sz="3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1517" y="12165968"/>
            <a:ext cx="6035040" cy="1824353"/>
          </a:xfrm>
        </p:spPr>
        <p:txBody>
          <a:bodyPr/>
          <a:lstStyle>
            <a:lvl1pPr marL="0" indent="0">
              <a:buNone/>
              <a:defRPr sz="2200"/>
            </a:lvl1pPr>
            <a:lvl2pPr marL="731409" indent="0">
              <a:buNone/>
              <a:defRPr sz="1800"/>
            </a:lvl2pPr>
            <a:lvl3pPr marL="1462819" indent="0">
              <a:buNone/>
              <a:defRPr sz="1600"/>
            </a:lvl3pPr>
            <a:lvl4pPr marL="2194227" indent="0">
              <a:buNone/>
              <a:defRPr sz="1500"/>
            </a:lvl4pPr>
            <a:lvl5pPr marL="2925637" indent="0">
              <a:buNone/>
              <a:defRPr sz="1500"/>
            </a:lvl5pPr>
            <a:lvl6pPr marL="3657046" indent="0">
              <a:buNone/>
              <a:defRPr sz="1500"/>
            </a:lvl6pPr>
            <a:lvl7pPr marL="4388455" indent="0">
              <a:buNone/>
              <a:defRPr sz="1500"/>
            </a:lvl7pPr>
            <a:lvl8pPr marL="5119865" indent="0">
              <a:buNone/>
              <a:defRPr sz="1500"/>
            </a:lvl8pPr>
            <a:lvl9pPr marL="5851273" indent="0">
              <a:buNone/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2921" y="622513"/>
            <a:ext cx="9052560" cy="2590800"/>
          </a:xfrm>
          <a:prstGeom prst="rect">
            <a:avLst/>
          </a:prstGeom>
        </p:spPr>
        <p:txBody>
          <a:bodyPr vert="horz" lIns="146282" tIns="73142" rIns="146282" bIns="73142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2921" y="3627123"/>
            <a:ext cx="9052560" cy="10258848"/>
          </a:xfrm>
          <a:prstGeom prst="rect">
            <a:avLst/>
          </a:prstGeom>
        </p:spPr>
        <p:txBody>
          <a:bodyPr vert="horz" lIns="146282" tIns="73142" rIns="146282" bIns="73142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2920" y="14407729"/>
            <a:ext cx="2346960" cy="827616"/>
          </a:xfrm>
          <a:prstGeom prst="rect">
            <a:avLst/>
          </a:prstGeom>
        </p:spPr>
        <p:txBody>
          <a:bodyPr vert="horz" lIns="146282" tIns="73142" rIns="146282" bIns="73142" rtlCol="0" anchor="ctr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90A5FE-CFFF-408F-95D5-F07CE1E80851}" type="datetimeFigureOut">
              <a:rPr lang="en-US" smtClean="0"/>
              <a:t>1/27/2014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36621" y="14407729"/>
            <a:ext cx="3185160" cy="827616"/>
          </a:xfrm>
          <a:prstGeom prst="rect">
            <a:avLst/>
          </a:prstGeom>
        </p:spPr>
        <p:txBody>
          <a:bodyPr vert="horz" lIns="146282" tIns="73142" rIns="146282" bIns="73142" rtlCol="0" anchor="ctr"/>
          <a:lstStyle>
            <a:lvl1pPr algn="ct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08520" y="14407729"/>
            <a:ext cx="2346960" cy="827616"/>
          </a:xfrm>
          <a:prstGeom prst="rect">
            <a:avLst/>
          </a:prstGeom>
        </p:spPr>
        <p:txBody>
          <a:bodyPr vert="horz" lIns="146282" tIns="73142" rIns="146282" bIns="73142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667B5-0DC9-4960-8E50-4089794485D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2819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557" indent="-548557" algn="l" defTabSz="1462819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88540" indent="-457130" algn="l" defTabSz="1462819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523" indent="-365705" algn="l" defTabSz="1462819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59932" indent="-365705" algn="l" defTabSz="1462819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91341" indent="-365705" algn="l" defTabSz="1462819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22751" indent="-365705" algn="l" defTabSz="14628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54160" indent="-365705" algn="l" defTabSz="14628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85569" indent="-365705" algn="l" defTabSz="14628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16978" indent="-365705" algn="l" defTabSz="1462819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1409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2819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4227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5637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7046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8455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9865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51273" algn="l" defTabSz="1462819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unitytriangle.org/" TargetMode="Externa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91240" y="4738968"/>
            <a:ext cx="9967160" cy="1261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73" tIns="45387" rIns="90773" bIns="45387" numCol="1" anchor="ctr" anchorCtr="0" compatLnSpc="1">
            <a:prstTxWarp prst="textNoShape">
              <a:avLst/>
            </a:prstTxWarp>
            <a:spAutoFit/>
          </a:bodyPr>
          <a:lstStyle/>
          <a:p>
            <a:pPr algn="r"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700" dirty="0">
                <a:latin typeface="Times New Roman" pitchFamily="18" charset="0"/>
                <a:cs typeface="Times New Roman" pitchFamily="18" charset="0"/>
              </a:rPr>
              <a:t>  </a:t>
            </a:r>
            <a:r>
              <a:rPr lang="en-US" sz="4400" i="1" dirty="0">
                <a:latin typeface="Arial" pitchFamily="34" charset="0"/>
                <a:cs typeface="Arial" pitchFamily="34" charset="0"/>
              </a:rPr>
              <a:t>A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fusion of stress management, anger management, assertiveness training and time management. 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256416" y="0"/>
            <a:ext cx="3151443" cy="474234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2688427" y="1"/>
            <a:ext cx="7369973" cy="4742347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73" tIns="45387" rIns="90773" bIns="45387"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5684" y="2469808"/>
            <a:ext cx="9484219" cy="2111153"/>
          </a:xfrm>
          <a:prstGeom prst="rect">
            <a:avLst/>
          </a:prstGeom>
        </p:spPr>
        <p:txBody>
          <a:bodyPr wrap="square" lIns="90773" tIns="45387" rIns="90773" bIns="45387">
            <a:spAutoFit/>
          </a:bodyPr>
          <a:lstStyle/>
          <a:p>
            <a:pPr algn="ctr"/>
            <a:r>
              <a:rPr lang="en-US" sz="6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Protecting Your </a:t>
            </a:r>
            <a:endParaRPr lang="en-US" sz="65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  <a:cs typeface="Arial" pitchFamily="34" charset="0"/>
            </a:endParaRPr>
          </a:p>
          <a:p>
            <a:pPr algn="ctr"/>
            <a:r>
              <a:rPr lang="en-US" sz="65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Inner </a:t>
            </a:r>
            <a:r>
              <a:rPr lang="en-US" sz="6500" dirty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mpact" pitchFamily="34" charset="0"/>
                <a:cs typeface="Arial" pitchFamily="34" charset="0"/>
              </a:rPr>
              <a:t>Peace</a:t>
            </a:r>
            <a:endParaRPr lang="en-US" sz="59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mpac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537410" y="304800"/>
            <a:ext cx="7520990" cy="2153763"/>
          </a:xfrm>
          <a:prstGeom prst="rect">
            <a:avLst/>
          </a:prstGeom>
        </p:spPr>
        <p:txBody>
          <a:bodyPr wrap="square" lIns="90773" tIns="45387" rIns="90773" bIns="45387">
            <a:spAutoFit/>
          </a:bodyPr>
          <a:lstStyle/>
          <a:p>
            <a:pPr algn="ctr"/>
            <a:r>
              <a:rPr lang="en-US" sz="4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UCT member </a:t>
            </a:r>
          </a:p>
          <a:p>
            <a:pPr algn="ctr"/>
            <a:r>
              <a:rPr lang="en-US" sz="4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Michael </a:t>
            </a:r>
            <a:r>
              <a:rPr lang="en-US" sz="4400" i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Goulding</a:t>
            </a:r>
            <a:r>
              <a:rPr lang="en-US" sz="4400" i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MSW, LCSW</a:t>
            </a:r>
            <a:r>
              <a:rPr lang="en-US" sz="44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presents  </a:t>
            </a:r>
            <a:endParaRPr lang="en-US" sz="44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0596" y="6333125"/>
            <a:ext cx="9710745" cy="2169152"/>
          </a:xfrm>
          <a:prstGeom prst="rect">
            <a:avLst/>
          </a:prstGeom>
        </p:spPr>
        <p:txBody>
          <a:bodyPr wrap="square" lIns="90773" tIns="45387" rIns="90773" bIns="45387">
            <a:spAutoFit/>
          </a:bodyPr>
          <a:lstStyle/>
          <a:p>
            <a:pPr algn="ctr"/>
            <a:r>
              <a:rPr lang="en-US" sz="36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Learn the principles of</a:t>
            </a:r>
          </a:p>
          <a:p>
            <a:pPr algn="ctr"/>
            <a:r>
              <a:rPr lang="en-US" sz="3200" i="1" spc="-149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The Japanese Art of Peace</a:t>
            </a:r>
          </a:p>
          <a:p>
            <a:pPr algn="just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to effectively handle verbal interactions </a:t>
            </a:r>
          </a:p>
          <a:p>
            <a:pPr algn="just"/>
            <a:r>
              <a:rPr lang="en-US" sz="3200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                    with the people closest to you.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9" name="Picture 5" descr="http://c.aikiweb.com/gallery_data/514/10869throw_JP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088" y="6484628"/>
            <a:ext cx="2000623" cy="1969534"/>
          </a:xfrm>
          <a:prstGeom prst="rect">
            <a:avLst/>
          </a:prstGeom>
          <a:noFill/>
        </p:spPr>
      </p:pic>
      <p:sp>
        <p:nvSpPr>
          <p:cNvPr id="13" name="Rectangle 12"/>
          <p:cNvSpPr/>
          <p:nvPr/>
        </p:nvSpPr>
        <p:spPr>
          <a:xfrm>
            <a:off x="1" y="4666596"/>
            <a:ext cx="10058400" cy="75752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73" tIns="45387" rIns="90773" bIns="45387" rtlCol="0" anchor="ctr"/>
          <a:lstStyle/>
          <a:p>
            <a:pPr algn="ctr"/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8600" y="11811000"/>
            <a:ext cx="1698947" cy="2641827"/>
          </a:xfrm>
          <a:prstGeom prst="rect">
            <a:avLst/>
          </a:prstGeom>
        </p:spPr>
      </p:pic>
      <p:sp>
        <p:nvSpPr>
          <p:cNvPr id="11270" name="Rectangle 6"/>
          <p:cNvSpPr>
            <a:spLocks noChangeArrowheads="1"/>
          </p:cNvSpPr>
          <p:nvPr/>
        </p:nvSpPr>
        <p:spPr bwMode="auto">
          <a:xfrm>
            <a:off x="2174545" y="11918064"/>
            <a:ext cx="7627601" cy="21845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0773" tIns="45387" rIns="90773" bIns="45387" numCol="1" anchor="ctr" anchorCtr="0" compatLnSpc="1">
            <a:prstTxWarp prst="textNoShape">
              <a:avLst/>
            </a:prstTxWarp>
            <a:spAutoFit/>
          </a:bodyPr>
          <a:lstStyle/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b="1" dirty="0">
                <a:latin typeface="Arial" pitchFamily="34" charset="0"/>
                <a:cs typeface="Arial" pitchFamily="34" charset="0"/>
              </a:rPr>
              <a:t>Michael will use the material from his book </a:t>
            </a:r>
            <a:r>
              <a:rPr lang="en-US" sz="17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(Available In Our Bookstore)</a:t>
            </a:r>
            <a:endParaRPr lang="en-US" sz="1700" b="1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b="1" dirty="0">
                <a:latin typeface="Arial" pitchFamily="34" charset="0"/>
                <a:cs typeface="Arial" pitchFamily="34" charset="0"/>
              </a:rPr>
              <a:t>to show you</a:t>
            </a: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*how to apply your spiritual practices to your everyday life </a:t>
            </a: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  through your actions. </a:t>
            </a: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endParaRPr lang="en-US" sz="1700" dirty="0">
              <a:latin typeface="Arial" pitchFamily="34" charset="0"/>
              <a:cs typeface="Arial" pitchFamily="34" charset="0"/>
            </a:endParaRP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*help you resolve moral dilemmas of supporting </a:t>
            </a:r>
          </a:p>
          <a:p>
            <a:pPr defTabSz="907737" fontAlgn="base">
              <a:spcBef>
                <a:spcPct val="0"/>
              </a:spcBef>
              <a:spcAft>
                <a:spcPct val="0"/>
              </a:spcAft>
            </a:pPr>
            <a:r>
              <a:rPr lang="en-US" sz="1700" dirty="0">
                <a:latin typeface="Arial" pitchFamily="34" charset="0"/>
                <a:cs typeface="Arial" pitchFamily="34" charset="0"/>
              </a:rPr>
              <a:t>the people in your life while setting appropriate boundaries</a:t>
            </a:r>
            <a:r>
              <a:rPr lang="en-US" sz="900" dirty="0">
                <a:latin typeface="Arial" pitchFamily="34" charset="0"/>
                <a:cs typeface="Arial" pitchFamily="34" charset="0"/>
              </a:rPr>
              <a:t>.</a:t>
            </a:r>
            <a:endParaRPr lang="en-US" sz="17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74181" y="8908670"/>
            <a:ext cx="9061055" cy="265129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0773" tIns="45387" rIns="90773" bIns="45387"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725199" y="9060172"/>
            <a:ext cx="8759019" cy="2538484"/>
          </a:xfrm>
          <a:prstGeom prst="rect">
            <a:avLst/>
          </a:prstGeom>
          <a:noFill/>
        </p:spPr>
        <p:txBody>
          <a:bodyPr wrap="square" lIns="90773" tIns="45387" rIns="90773" bIns="45387" rtlCol="0">
            <a:spAutoFit/>
          </a:bodyPr>
          <a:lstStyle/>
          <a:p>
            <a:pPr algn="ctr"/>
            <a:r>
              <a:rPr lang="en-US" sz="5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Sunday Feb 16</a:t>
            </a:r>
            <a:r>
              <a:rPr lang="en-US" sz="53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th</a:t>
            </a:r>
            <a:endParaRPr lang="en-US" sz="53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/>
            <a:r>
              <a:rPr lang="en-US" sz="5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1:30-4:30 p.m.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Large Conference Room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62000" y="14097000"/>
            <a:ext cx="9144000" cy="984212"/>
          </a:xfrm>
          <a:prstGeom prst="rect">
            <a:avLst/>
          </a:prstGeom>
          <a:noFill/>
        </p:spPr>
        <p:txBody>
          <a:bodyPr wrap="square" lIns="90773" tIns="45387" rIns="90773" bIns="45387" rtlCol="0">
            <a:spAutoFit/>
          </a:bodyPr>
          <a:lstStyle/>
          <a:p>
            <a:pPr algn="ctr"/>
            <a:r>
              <a:rPr lang="en-US" dirty="0" err="1" smtClean="0"/>
              <a:t>Sugg</a:t>
            </a:r>
            <a:r>
              <a:rPr lang="en-US" dirty="0" smtClean="0"/>
              <a:t>. Love Offering  $25    </a:t>
            </a:r>
          </a:p>
          <a:p>
            <a:pPr algn="ctr"/>
            <a:r>
              <a:rPr lang="en-US" dirty="0" smtClean="0"/>
              <a:t>Register Online at </a:t>
            </a:r>
            <a:r>
              <a:rPr lang="en-US" dirty="0" smtClean="0">
                <a:hlinkClick r:id="rId5"/>
              </a:rPr>
              <a:t>www.unitytriangle.org</a:t>
            </a:r>
            <a:r>
              <a:rPr lang="en-US" dirty="0" smtClean="0"/>
              <a:t> or at back table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110</Words>
  <Application>Microsoft Office PowerPoint</Application>
  <PresentationFormat>Custom</PresentationFormat>
  <Paragraphs>22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AQuintana</dc:creator>
  <cp:lastModifiedBy>AQuintana</cp:lastModifiedBy>
  <cp:revision>5</cp:revision>
  <dcterms:created xsi:type="dcterms:W3CDTF">2014-01-27T21:36:10Z</dcterms:created>
  <dcterms:modified xsi:type="dcterms:W3CDTF">2014-01-27T22:21:38Z</dcterms:modified>
</cp:coreProperties>
</file>