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15544800"/>
  <p:notesSz cx="9144000" cy="14782800"/>
  <p:defaultTextStyle>
    <a:defPPr>
      <a:defRPr lang="en-US"/>
    </a:defPPr>
    <a:lvl1pPr marL="0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09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819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227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637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046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455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19865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273" algn="l" defTabSz="14628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36" y="1734"/>
      </p:cViewPr>
      <p:guideLst>
        <p:guide orient="horz" pos="4896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1" y="4828966"/>
            <a:ext cx="8549641" cy="33320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1"/>
            <a:ext cx="7040880" cy="39725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19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1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69255" y="831218"/>
            <a:ext cx="1697355" cy="17682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1" y="831218"/>
            <a:ext cx="4924426" cy="17682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9988974"/>
            <a:ext cx="8549641" cy="308737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6588553"/>
            <a:ext cx="8549641" cy="340042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40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81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22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563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04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845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1986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12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1" y="4836160"/>
            <a:ext cx="3310890" cy="136772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5721" y="4836160"/>
            <a:ext cx="3310890" cy="136772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22513"/>
            <a:ext cx="9052560" cy="259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3479590"/>
            <a:ext cx="4444206" cy="145012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1409" indent="0">
              <a:buNone/>
              <a:defRPr sz="3200" b="1"/>
            </a:lvl2pPr>
            <a:lvl3pPr marL="1462819" indent="0">
              <a:buNone/>
              <a:defRPr sz="2900" b="1"/>
            </a:lvl3pPr>
            <a:lvl4pPr marL="2194227" indent="0">
              <a:buNone/>
              <a:defRPr sz="2600" b="1"/>
            </a:lvl4pPr>
            <a:lvl5pPr marL="2925637" indent="0">
              <a:buNone/>
              <a:defRPr sz="2600" b="1"/>
            </a:lvl5pPr>
            <a:lvl6pPr marL="3657046" indent="0">
              <a:buNone/>
              <a:defRPr sz="2600" b="1"/>
            </a:lvl6pPr>
            <a:lvl7pPr marL="4388455" indent="0">
              <a:buNone/>
              <a:defRPr sz="2600" b="1"/>
            </a:lvl7pPr>
            <a:lvl8pPr marL="5119865" indent="0">
              <a:buNone/>
              <a:defRPr sz="2600" b="1"/>
            </a:lvl8pPr>
            <a:lvl9pPr marL="5851273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4929718"/>
            <a:ext cx="4444206" cy="89562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3479590"/>
            <a:ext cx="4445953" cy="145012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1409" indent="0">
              <a:buNone/>
              <a:defRPr sz="3200" b="1"/>
            </a:lvl2pPr>
            <a:lvl3pPr marL="1462819" indent="0">
              <a:buNone/>
              <a:defRPr sz="2900" b="1"/>
            </a:lvl3pPr>
            <a:lvl4pPr marL="2194227" indent="0">
              <a:buNone/>
              <a:defRPr sz="2600" b="1"/>
            </a:lvl4pPr>
            <a:lvl5pPr marL="2925637" indent="0">
              <a:buNone/>
              <a:defRPr sz="2600" b="1"/>
            </a:lvl5pPr>
            <a:lvl6pPr marL="3657046" indent="0">
              <a:buNone/>
              <a:defRPr sz="2600" b="1"/>
            </a:lvl6pPr>
            <a:lvl7pPr marL="4388455" indent="0">
              <a:buNone/>
              <a:defRPr sz="2600" b="1"/>
            </a:lvl7pPr>
            <a:lvl8pPr marL="5119865" indent="0">
              <a:buNone/>
              <a:defRPr sz="2600" b="1"/>
            </a:lvl8pPr>
            <a:lvl9pPr marL="5851273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4929718"/>
            <a:ext cx="4445953" cy="89562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4"/>
            <a:ext cx="3309145" cy="263398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6" y="618915"/>
            <a:ext cx="5622926" cy="13267057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6"/>
            <a:ext cx="3309145" cy="10633077"/>
          </a:xfrm>
        </p:spPr>
        <p:txBody>
          <a:bodyPr/>
          <a:lstStyle>
            <a:lvl1pPr marL="0" indent="0">
              <a:buNone/>
              <a:defRPr sz="2200"/>
            </a:lvl1pPr>
            <a:lvl2pPr marL="731409" indent="0">
              <a:buNone/>
              <a:defRPr sz="1800"/>
            </a:lvl2pPr>
            <a:lvl3pPr marL="1462819" indent="0">
              <a:buNone/>
              <a:defRPr sz="1600"/>
            </a:lvl3pPr>
            <a:lvl4pPr marL="2194227" indent="0">
              <a:buNone/>
              <a:defRPr sz="1500"/>
            </a:lvl4pPr>
            <a:lvl5pPr marL="2925637" indent="0">
              <a:buNone/>
              <a:defRPr sz="1500"/>
            </a:lvl5pPr>
            <a:lvl6pPr marL="3657046" indent="0">
              <a:buNone/>
              <a:defRPr sz="1500"/>
            </a:lvl6pPr>
            <a:lvl7pPr marL="4388455" indent="0">
              <a:buNone/>
              <a:defRPr sz="1500"/>
            </a:lvl7pPr>
            <a:lvl8pPr marL="5119865" indent="0">
              <a:buNone/>
              <a:defRPr sz="1500"/>
            </a:lvl8pPr>
            <a:lvl9pPr marL="5851273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1"/>
            <a:ext cx="6035040" cy="128460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7"/>
            <a:ext cx="6035040" cy="9326880"/>
          </a:xfrm>
        </p:spPr>
        <p:txBody>
          <a:bodyPr/>
          <a:lstStyle>
            <a:lvl1pPr marL="0" indent="0">
              <a:buNone/>
              <a:defRPr sz="5200"/>
            </a:lvl1pPr>
            <a:lvl2pPr marL="731409" indent="0">
              <a:buNone/>
              <a:defRPr sz="4500"/>
            </a:lvl2pPr>
            <a:lvl3pPr marL="1462819" indent="0">
              <a:buNone/>
              <a:defRPr sz="3900"/>
            </a:lvl3pPr>
            <a:lvl4pPr marL="2194227" indent="0">
              <a:buNone/>
              <a:defRPr sz="3200"/>
            </a:lvl4pPr>
            <a:lvl5pPr marL="2925637" indent="0">
              <a:buNone/>
              <a:defRPr sz="3200"/>
            </a:lvl5pPr>
            <a:lvl6pPr marL="3657046" indent="0">
              <a:buNone/>
              <a:defRPr sz="3200"/>
            </a:lvl6pPr>
            <a:lvl7pPr marL="4388455" indent="0">
              <a:buNone/>
              <a:defRPr sz="3200"/>
            </a:lvl7pPr>
            <a:lvl8pPr marL="5119865" indent="0">
              <a:buNone/>
              <a:defRPr sz="3200"/>
            </a:lvl8pPr>
            <a:lvl9pPr marL="5851273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8"/>
            <a:ext cx="6035040" cy="1824353"/>
          </a:xfrm>
        </p:spPr>
        <p:txBody>
          <a:bodyPr/>
          <a:lstStyle>
            <a:lvl1pPr marL="0" indent="0">
              <a:buNone/>
              <a:defRPr sz="2200"/>
            </a:lvl1pPr>
            <a:lvl2pPr marL="731409" indent="0">
              <a:buNone/>
              <a:defRPr sz="1800"/>
            </a:lvl2pPr>
            <a:lvl3pPr marL="1462819" indent="0">
              <a:buNone/>
              <a:defRPr sz="1600"/>
            </a:lvl3pPr>
            <a:lvl4pPr marL="2194227" indent="0">
              <a:buNone/>
              <a:defRPr sz="1500"/>
            </a:lvl4pPr>
            <a:lvl5pPr marL="2925637" indent="0">
              <a:buNone/>
              <a:defRPr sz="1500"/>
            </a:lvl5pPr>
            <a:lvl6pPr marL="3657046" indent="0">
              <a:buNone/>
              <a:defRPr sz="1500"/>
            </a:lvl6pPr>
            <a:lvl7pPr marL="4388455" indent="0">
              <a:buNone/>
              <a:defRPr sz="1500"/>
            </a:lvl7pPr>
            <a:lvl8pPr marL="5119865" indent="0">
              <a:buNone/>
              <a:defRPr sz="1500"/>
            </a:lvl8pPr>
            <a:lvl9pPr marL="5851273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1" y="622513"/>
            <a:ext cx="9052560" cy="2590800"/>
          </a:xfrm>
          <a:prstGeom prst="rect">
            <a:avLst/>
          </a:prstGeom>
        </p:spPr>
        <p:txBody>
          <a:bodyPr vert="horz" lIns="146282" tIns="73142" rIns="146282" bIns="7314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3627123"/>
            <a:ext cx="9052560" cy="10258848"/>
          </a:xfrm>
          <a:prstGeom prst="rect">
            <a:avLst/>
          </a:prstGeom>
        </p:spPr>
        <p:txBody>
          <a:bodyPr vert="horz" lIns="146282" tIns="73142" rIns="146282" bIns="731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9"/>
            <a:ext cx="2346960" cy="827616"/>
          </a:xfrm>
          <a:prstGeom prst="rect">
            <a:avLst/>
          </a:prstGeom>
        </p:spPr>
        <p:txBody>
          <a:bodyPr vert="horz" lIns="146282" tIns="73142" rIns="146282" bIns="73142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A5FE-CFFF-408F-95D5-F07CE1E8085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1" y="14407729"/>
            <a:ext cx="3185160" cy="827616"/>
          </a:xfrm>
          <a:prstGeom prst="rect">
            <a:avLst/>
          </a:prstGeom>
        </p:spPr>
        <p:txBody>
          <a:bodyPr vert="horz" lIns="146282" tIns="73142" rIns="146282" bIns="73142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9"/>
            <a:ext cx="2346960" cy="827616"/>
          </a:xfrm>
          <a:prstGeom prst="rect">
            <a:avLst/>
          </a:prstGeom>
        </p:spPr>
        <p:txBody>
          <a:bodyPr vert="horz" lIns="146282" tIns="73142" rIns="146282" bIns="73142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67B5-0DC9-4960-8E50-4089794485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2819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57" indent="-548557" algn="l" defTabSz="146281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540" indent="-457130" algn="l" defTabSz="1462819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3" indent="-365705" algn="l" defTabSz="146281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59932" indent="-365705" algn="l" defTabSz="1462819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341" indent="-365705" algn="l" defTabSz="1462819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2751" indent="-365705" algn="l" defTabSz="14628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160" indent="-365705" algn="l" defTabSz="14628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569" indent="-365705" algn="l" defTabSz="14628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6978" indent="-365705" algn="l" defTabSz="14628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09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819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227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37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046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455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19865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273" algn="l" defTabSz="14628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nitytriangle.org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91240" y="4738968"/>
            <a:ext cx="9967160" cy="1261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3" tIns="45387" rIns="90773" bIns="45387" numCol="1" anchor="ctr" anchorCtr="0" compatLnSpc="1">
            <a:prstTxWarp prst="textNoShape">
              <a:avLst/>
            </a:prstTxWarp>
            <a:spAutoFit/>
          </a:bodyPr>
          <a:lstStyle/>
          <a:p>
            <a:pPr algn="r"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7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44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fusion of stress management, anger management, assertiveness training and time management. 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6416" y="0"/>
            <a:ext cx="3151443" cy="47423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88427" y="1"/>
            <a:ext cx="7369973" cy="474234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773" tIns="45387" rIns="90773" bIns="45387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5684" y="2469808"/>
            <a:ext cx="9484219" cy="2111153"/>
          </a:xfrm>
          <a:prstGeom prst="rect">
            <a:avLst/>
          </a:prstGeom>
        </p:spPr>
        <p:txBody>
          <a:bodyPr wrap="square" lIns="90773" tIns="45387" rIns="90773" bIns="45387">
            <a:spAutoFit/>
          </a:bodyPr>
          <a:lstStyle/>
          <a:p>
            <a:pPr algn="ctr"/>
            <a:r>
              <a:rPr lang="en-US" sz="65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Protecting Your </a:t>
            </a:r>
            <a:endParaRPr lang="en-US" sz="65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  <a:cs typeface="Arial" pitchFamily="34" charset="0"/>
            </a:endParaRPr>
          </a:p>
          <a:p>
            <a:pPr algn="ctr"/>
            <a:r>
              <a:rPr lang="en-US" sz="6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Inner </a:t>
            </a:r>
            <a:r>
              <a:rPr lang="en-US" sz="65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Peace</a:t>
            </a:r>
            <a:endParaRPr lang="en-US" sz="59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7410" y="304800"/>
            <a:ext cx="7520990" cy="2153763"/>
          </a:xfrm>
          <a:prstGeom prst="rect">
            <a:avLst/>
          </a:prstGeom>
        </p:spPr>
        <p:txBody>
          <a:bodyPr wrap="square" lIns="90773" tIns="45387" rIns="90773" bIns="45387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UCT member </a:t>
            </a:r>
          </a:p>
          <a:p>
            <a:pPr algn="ctr"/>
            <a:r>
              <a:rPr lang="en-US" sz="4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Michael </a:t>
            </a:r>
            <a:r>
              <a:rPr lang="en-US" sz="44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Goulding</a:t>
            </a:r>
            <a:r>
              <a:rPr lang="en-US" sz="4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MSW, LCSW</a:t>
            </a:r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presents  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0596" y="6333125"/>
            <a:ext cx="9710745" cy="2169152"/>
          </a:xfrm>
          <a:prstGeom prst="rect">
            <a:avLst/>
          </a:prstGeom>
        </p:spPr>
        <p:txBody>
          <a:bodyPr wrap="square" lIns="90773" tIns="45387" rIns="90773" bIns="45387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Learn the principles of</a:t>
            </a:r>
          </a:p>
          <a:p>
            <a:pPr algn="ctr"/>
            <a:r>
              <a:rPr lang="en-US" sz="3200" i="1" spc="-149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The Japanese Art of Peace</a:t>
            </a:r>
          </a:p>
          <a:p>
            <a:pPr algn="just"/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to effectively handle verbal interactions </a:t>
            </a:r>
          </a:p>
          <a:p>
            <a:pPr algn="just"/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with the people closest to you.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9" name="Picture 5" descr="http://c.aikiweb.com/gallery_data/514/10869throw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088" y="6484628"/>
            <a:ext cx="2000623" cy="1969534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" y="4666596"/>
            <a:ext cx="10058400" cy="757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773" tIns="45387" rIns="90773" bIns="45387"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1811000"/>
            <a:ext cx="1698947" cy="2641827"/>
          </a:xfrm>
          <a:prstGeom prst="rect">
            <a:avLst/>
          </a:prstGeom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174545" y="11918064"/>
            <a:ext cx="7627601" cy="218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773" tIns="45387" rIns="90773" bIns="45387" numCol="1" anchor="ctr" anchorCtr="0" compatLnSpc="1">
            <a:prstTxWarp prst="textNoShape">
              <a:avLst/>
            </a:prstTxWarp>
            <a:spAutoFit/>
          </a:bodyPr>
          <a:lstStyle/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b="1" dirty="0">
                <a:latin typeface="Arial" pitchFamily="34" charset="0"/>
                <a:cs typeface="Arial" pitchFamily="34" charset="0"/>
              </a:rPr>
              <a:t>Michael will use the material from his book </a:t>
            </a:r>
            <a:r>
              <a:rPr lang="en-US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(Available In Our Bookstore)</a:t>
            </a:r>
            <a:endParaRPr lang="en-US" sz="1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b="1" dirty="0">
                <a:latin typeface="Arial" pitchFamily="34" charset="0"/>
                <a:cs typeface="Arial" pitchFamily="34" charset="0"/>
              </a:rPr>
              <a:t>to show you</a:t>
            </a: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*how to apply your spiritual practices to your everyday life </a:t>
            </a: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  through your actions. </a:t>
            </a: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*help you resolve moral dilemmas of supporting </a:t>
            </a:r>
          </a:p>
          <a:p>
            <a:pPr defTabSz="907737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the people in your life while setting appropriate boundaries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.</a:t>
            </a:r>
            <a:endParaRPr lang="en-US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4181" y="8908670"/>
            <a:ext cx="9061055" cy="265129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773" tIns="45387" rIns="90773" bIns="45387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25199" y="9060172"/>
            <a:ext cx="8759019" cy="2538484"/>
          </a:xfrm>
          <a:prstGeom prst="rect">
            <a:avLst/>
          </a:prstGeom>
          <a:noFill/>
        </p:spPr>
        <p:txBody>
          <a:bodyPr wrap="square" lIns="90773" tIns="45387" rIns="90773" bIns="45387" rtlCol="0">
            <a:spAutoFit/>
          </a:bodyPr>
          <a:lstStyle/>
          <a:p>
            <a:pPr algn="ctr"/>
            <a:r>
              <a:rPr lang="en-US" sz="5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Sunday Feb 16</a:t>
            </a:r>
            <a:r>
              <a:rPr lang="en-US" sz="53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</a:t>
            </a:r>
            <a:endParaRPr lang="en-US" sz="5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en-US" sz="5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1:30-4:30 p.m.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Large Conference Room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14097000"/>
            <a:ext cx="9144000" cy="984212"/>
          </a:xfrm>
          <a:prstGeom prst="rect">
            <a:avLst/>
          </a:prstGeom>
          <a:noFill/>
        </p:spPr>
        <p:txBody>
          <a:bodyPr wrap="square" lIns="90773" tIns="45387" rIns="90773" bIns="45387" rtlCol="0">
            <a:spAutoFit/>
          </a:bodyPr>
          <a:lstStyle/>
          <a:p>
            <a:pPr algn="ctr"/>
            <a:r>
              <a:rPr lang="en-US" dirty="0" err="1" smtClean="0"/>
              <a:t>Sugg</a:t>
            </a:r>
            <a:r>
              <a:rPr lang="en-US" dirty="0" smtClean="0"/>
              <a:t>. Love Offering  $25    </a:t>
            </a:r>
          </a:p>
          <a:p>
            <a:pPr algn="ctr"/>
            <a:r>
              <a:rPr lang="en-US" dirty="0" smtClean="0"/>
              <a:t>Register Online at </a:t>
            </a:r>
            <a:r>
              <a:rPr lang="en-US" dirty="0" smtClean="0">
                <a:hlinkClick r:id="rId5"/>
              </a:rPr>
              <a:t>www.unitytriangle.org</a:t>
            </a:r>
            <a:r>
              <a:rPr lang="en-US" dirty="0" smtClean="0"/>
              <a:t> or at back 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110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AQuintana</dc:creator>
  <cp:lastModifiedBy>AQuintana</cp:lastModifiedBy>
  <cp:revision>5</cp:revision>
  <dcterms:created xsi:type="dcterms:W3CDTF">2014-01-27T21:36:10Z</dcterms:created>
  <dcterms:modified xsi:type="dcterms:W3CDTF">2014-01-27T22:21:38Z</dcterms:modified>
</cp:coreProperties>
</file>